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2" r:id="rId2"/>
    <p:sldId id="256" r:id="rId3"/>
    <p:sldId id="257" r:id="rId4"/>
    <p:sldId id="258" r:id="rId5"/>
    <p:sldId id="260" r:id="rId6"/>
    <p:sldId id="259" r:id="rId7"/>
    <p:sldId id="263" r:id="rId8"/>
    <p:sldId id="261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9F4D8-BEE8-44BC-AD9D-C19008C90C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2FDC5-3667-4205-A926-204D7708C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3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01B5-7727-4291-9ACC-12FF3721BEC0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F85B-A9B9-48F0-866B-B9BDF6F3E1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01B5-7727-4291-9ACC-12FF3721BEC0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F85B-A9B9-48F0-866B-B9BDF6F3E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01B5-7727-4291-9ACC-12FF3721BEC0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F85B-A9B9-48F0-866B-B9BDF6F3E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01B5-7727-4291-9ACC-12FF3721BEC0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F85B-A9B9-48F0-866B-B9BDF6F3E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01B5-7727-4291-9ACC-12FF3721BEC0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427F85B-A9B9-48F0-866B-B9BDF6F3E1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01B5-7727-4291-9ACC-12FF3721BEC0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F85B-A9B9-48F0-866B-B9BDF6F3E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01B5-7727-4291-9ACC-12FF3721BEC0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F85B-A9B9-48F0-866B-B9BDF6F3E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01B5-7727-4291-9ACC-12FF3721BEC0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F85B-A9B9-48F0-866B-B9BDF6F3E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01B5-7727-4291-9ACC-12FF3721BEC0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F85B-A9B9-48F0-866B-B9BDF6F3E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01B5-7727-4291-9ACC-12FF3721BEC0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F85B-A9B9-48F0-866B-B9BDF6F3E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01B5-7727-4291-9ACC-12FF3721BEC0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F85B-A9B9-48F0-866B-B9BDF6F3E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9D01B5-7727-4291-9ACC-12FF3721BEC0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27F85B-A9B9-48F0-866B-B9BDF6F3E17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08520" y="-99392"/>
            <a:ext cx="9289032" cy="7056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47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08520" y="-99392"/>
            <a:ext cx="9289032" cy="7056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6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9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744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798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08520" y="-99392"/>
            <a:ext cx="9289032" cy="7056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52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Abstract image of the planet Earth in the form of a spiral | Premium A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0"/>
            <a:ext cx="9255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70632" y="116632"/>
            <a:ext cx="1802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ХАОС</a:t>
            </a:r>
            <a:endParaRPr lang="ru-RU" sz="5400" b="1" cap="none" spc="0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9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FF00"/>
                </a:solidFill>
              </a:rPr>
              <a:t>Земля – ГЕЯ         Небо - УРАН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 descr="Gaia Revisited (Mother Earth/Goddess Theology) - Pastor Charles Lawson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r="13075"/>
          <a:stretch/>
        </p:blipFill>
        <p:spPr bwMode="auto">
          <a:xfrm>
            <a:off x="179512" y="1268760"/>
            <a:ext cx="42484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nova\Desktop\maxresdefaul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2" t="-1451" r="24889"/>
          <a:stretch/>
        </p:blipFill>
        <p:spPr bwMode="auto">
          <a:xfrm>
            <a:off x="4572000" y="1124744"/>
            <a:ext cx="456508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43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       </a:t>
            </a:r>
            <a:r>
              <a:rPr lang="ru-RU" dirty="0" smtClean="0">
                <a:solidFill>
                  <a:srgbClr val="FFFF00"/>
                </a:solidFill>
              </a:rPr>
              <a:t>Боги второго поколения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Сторукие великаны    Титаны      Циклопы</a:t>
            </a:r>
            <a:endParaRPr lang="ru-RU" sz="27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Мифы древней греции титаны: Титаны Греческая мифолог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98"/>
          <a:stretch/>
        </p:blipFill>
        <p:spPr bwMode="auto">
          <a:xfrm>
            <a:off x="155575" y="1844824"/>
            <a:ext cx="888191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63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Титан  Кронос – бог времени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4" t="5943" r="1437" b="27721"/>
          <a:stretch/>
        </p:blipFill>
        <p:spPr bwMode="auto">
          <a:xfrm>
            <a:off x="971600" y="1077856"/>
            <a:ext cx="6924284" cy="562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79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8" y="0"/>
            <a:ext cx="9160048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116632"/>
            <a:ext cx="2808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Тартар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35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08520" y="-99392"/>
            <a:ext cx="9289032" cy="7056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9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Lenova\Desktop\карта греция.jf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1"/>
          <a:stretch/>
        </p:blipFill>
        <p:spPr bwMode="auto">
          <a:xfrm>
            <a:off x="827584" y="0"/>
            <a:ext cx="7056784" cy="690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45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373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715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311</TotalTime>
  <Words>17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Презентация PowerPoint</vt:lpstr>
      <vt:lpstr>Презентация PowerPoint</vt:lpstr>
      <vt:lpstr>Земля – ГЕЯ         Небо - УРАН</vt:lpstr>
      <vt:lpstr>       Боги второго поколения Сторукие великаны    Титаны      Циклопы</vt:lpstr>
      <vt:lpstr>Титан  Кронос – бог времени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Lenova</dc:creator>
  <cp:lastModifiedBy>User</cp:lastModifiedBy>
  <cp:revision>12</cp:revision>
  <dcterms:created xsi:type="dcterms:W3CDTF">2025-11-17T09:42:03Z</dcterms:created>
  <dcterms:modified xsi:type="dcterms:W3CDTF">2026-04-28T15:05:35Z</dcterms:modified>
</cp:coreProperties>
</file>